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57" r:id="rId4"/>
    <p:sldId id="261" r:id="rId5"/>
    <p:sldId id="259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BF042-6F8C-4D8D-98D5-2A09A63DA5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AFEE68D-64A1-4CDE-8F2D-6D864E6B24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0ECD1F-AC6B-41C7-B2D0-7B97EDCC9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7AA38-5CFF-4E83-AA70-F376AAB414B3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EE4041-9527-45D7-A690-D4D2DDA7A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25D2C4-9AA2-46C5-AF03-42D5853AC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7413-BF80-4602-924C-9902E47E0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966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5F7045-D268-4327-9DB0-9DC82D1FC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F8FC1A3-8125-451D-BE90-84A99042CA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BA267B-1DB0-43ED-B6B4-8857D5AFC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7AA38-5CFF-4E83-AA70-F376AAB414B3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F3E4E0-A72B-45B7-A9EC-E2461B318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01C97D-0F24-404B-9B38-82BDCA7C3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7413-BF80-4602-924C-9902E47E0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929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6583D5E-56E0-4B76-8208-B1B8C984D7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66FD6B-A3C9-4EE3-9478-C4E8005EA6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E03AE0-300B-45C3-AA7D-447487B1C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7AA38-5CFF-4E83-AA70-F376AAB414B3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1A05E3-A5F0-4DAE-9C0F-5C4E525DE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69FCF7-A322-4288-9E92-CD6F5501B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7413-BF80-4602-924C-9902E47E0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293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EBEF41-B2A9-405A-9A4A-43A1F320D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50AC69-1AF0-48FF-9E0F-6A4A6D228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DB6402-28D3-434C-A669-7C53FD2E4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7AA38-5CFF-4E83-AA70-F376AAB414B3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B0CD95-303E-4C90-A19A-2641E5166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B0B3DE-D962-432F-A1F4-5A0EB7AED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7413-BF80-4602-924C-9902E47E0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79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6B711B-636E-493D-90BE-B429F2F01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D2C509-E3D3-40CA-A05E-64E4E342D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641EFC-28CC-4720-8418-D208A330B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7AA38-5CFF-4E83-AA70-F376AAB414B3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6647CA-869E-4300-8497-21F97B54C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0FFDF3-B0A6-4079-811B-7F18AAAE9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7413-BF80-4602-924C-9902E47E0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067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B64436-AE8C-449C-81AE-D970F5005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7522E8-F3D3-4F7A-872F-25E9CA3F5D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3DF988-F365-402A-ABBC-71FCEFC4BF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3258C7-026B-4006-A4BD-718B94F05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7AA38-5CFF-4E83-AA70-F376AAB414B3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09249D-4BD6-4740-853E-6D65CD1BC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E6F878-EC9A-49FF-AE0A-EE2ABA94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7413-BF80-4602-924C-9902E47E0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496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944244-917D-4A73-988C-694767393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870528-5B96-49E0-80D8-37741B8A4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35EE1E2-9972-4767-8049-40D8A23732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AB69503-2AF9-4EC8-BFD3-CA2151BB29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E0DA797-C8F3-46E6-B788-A062750313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CAAE793-57F9-4FBF-B611-3E4900555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7AA38-5CFF-4E83-AA70-F376AAB414B3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A80E53-F928-4C35-BF08-48CEBC440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D4B0C6-57EE-49C3-9DB1-200E9C6D0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7413-BF80-4602-924C-9902E47E0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389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311510-2C1C-416A-9713-D5ADE2488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8E3ADD2-3C66-4352-B9DA-216500378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7AA38-5CFF-4E83-AA70-F376AAB414B3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617AAB2-AC67-44CA-AD9F-C2FF5EE00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3C4EF4-409B-4D73-9673-DF35CA5BF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7413-BF80-4602-924C-9902E47E0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299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CF1494-5353-4352-8AB6-06406D12A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7AA38-5CFF-4E83-AA70-F376AAB414B3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8491B62-B07E-4106-9816-32C670FF3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E31BBEF-837B-4089-8416-054C50C8E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7413-BF80-4602-924C-9902E47E0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638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DCA166-E34B-4649-821D-A8B9D05E5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F0EF0B-73B6-4E6A-9F8B-F5E847FD1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10125A2-1E26-4AC3-BFA3-E6411266EC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20ED97D-F5B6-48EA-BF34-5FB5F218A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7AA38-5CFF-4E83-AA70-F376AAB414B3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3B651D-8BD4-47DE-BFC3-C921F5A33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99B2B9-7A88-4FC9-9710-BEE5524BE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7413-BF80-4602-924C-9902E47E0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260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083CF0-535B-41C2-939B-D08F81EFD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B9A2FFE-C6E0-42A4-9AAA-19AFB5EB85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A45171E-FDFE-4CC6-B25F-027515CB5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8FC71A-B1F6-4340-8714-5CD6DA0D9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7AA38-5CFF-4E83-AA70-F376AAB414B3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154B53-7A7B-4A98-B214-D0A23780B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0C8E6F-C430-438E-8DCF-FB8C8558D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7413-BF80-4602-924C-9902E47E0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070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FC83E-A9AB-4496-B571-7EEAA7735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29699B-97A6-4A3C-82D5-E31547F1C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FA3C7C-C61B-445B-937F-AAED448063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7AA38-5CFF-4E83-AA70-F376AAB414B3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D7B484-E38D-4804-BB6D-3B48EE464E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D6DC54-2FBB-459F-A2CD-0BDAD32EE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87413-BF80-4602-924C-9902E47E0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609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88E536C-0EDA-4472-A31E-C6DEEFCF1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1087754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287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824C8F-6C65-4472-94A1-5D07DD538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4" y="97630"/>
            <a:ext cx="9782176" cy="656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188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B41728-D473-43BB-850F-B9ED8FB79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976" y="260533"/>
            <a:ext cx="9363074" cy="633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492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C0A8140-7D5C-4A24-8F6B-22EC5CAF5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224" y="285750"/>
            <a:ext cx="9744076" cy="62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947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6190563-EAD7-42FB-A158-8C076F5B5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-856"/>
            <a:ext cx="8630385" cy="640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3146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Широкоэкранный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Никита Лоншаков</dc:creator>
  <cp:lastModifiedBy>Никита Лоншаков</cp:lastModifiedBy>
  <cp:revision>1</cp:revision>
  <dcterms:created xsi:type="dcterms:W3CDTF">2021-01-28T18:37:04Z</dcterms:created>
  <dcterms:modified xsi:type="dcterms:W3CDTF">2021-01-28T18:41:47Z</dcterms:modified>
</cp:coreProperties>
</file>